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1" r:id="rId3"/>
    <p:sldId id="283" r:id="rId4"/>
    <p:sldId id="284" r:id="rId5"/>
    <p:sldId id="285" r:id="rId6"/>
    <p:sldId id="286" r:id="rId7"/>
    <p:sldId id="296" r:id="rId8"/>
    <p:sldId id="335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62" autoAdjust="0"/>
    <p:restoredTop sz="94660"/>
  </p:normalViewPr>
  <p:slideViewPr>
    <p:cSldViewPr>
      <p:cViewPr>
        <p:scale>
          <a:sx n="66" d="100"/>
          <a:sy n="66" d="100"/>
        </p:scale>
        <p:origin x="-2934" y="-15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071CDB-96CC-4A9F-A3B5-3100F3196BF6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F9776-D741-4C10-A124-A4F56049D5E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3142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1847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70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0340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7552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995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288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535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166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5557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438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6936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82D89-02EA-40C6-9754-CAE73250A14B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AD366-649C-4653-86FE-E711132B716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4647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plantedgoose.net/gradstudies/educ892/LORI1.5.pdf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.edu/openlearn/education/creating-open-educational-resource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67087"/>
            <a:ext cx="7772400" cy="1470025"/>
          </a:xfrm>
        </p:spPr>
        <p:txBody>
          <a:bodyPr/>
          <a:lstStyle/>
          <a:p>
            <a:r>
              <a:rPr lang="el-GR" dirty="0" smtClean="0"/>
              <a:t>Σχολείο Ανοιχτού </a:t>
            </a:r>
            <a:br>
              <a:rPr lang="el-GR" dirty="0" smtClean="0"/>
            </a:br>
            <a:r>
              <a:rPr lang="el-GR" dirty="0" smtClean="0"/>
              <a:t>Εκπαιδευτικού Περιεχομένου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72744"/>
            <a:ext cx="6400800" cy="1752600"/>
          </a:xfrm>
        </p:spPr>
        <p:txBody>
          <a:bodyPr/>
          <a:lstStyle/>
          <a:p>
            <a:r>
              <a:rPr lang="el-GR" dirty="0" smtClean="0"/>
              <a:t>Σχολεία Ανοιχτά στην Κοινωνία</a:t>
            </a:r>
          </a:p>
          <a:p>
            <a:r>
              <a:rPr lang="el-GR" sz="2400" dirty="0" smtClean="0"/>
              <a:t>Νίκος Παλαβιτσίνης, </a:t>
            </a:r>
            <a:r>
              <a:rPr lang="en-US" sz="2400" dirty="0" smtClean="0"/>
              <a:t>PhD</a:t>
            </a:r>
            <a:endParaRPr lang="el-G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37551"/>
            <a:ext cx="6588224" cy="22713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069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Ποιότητα Μαθησιακών Αντικειμένων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Learning Object Review Instrument</a:t>
            </a:r>
          </a:p>
        </p:txBody>
      </p:sp>
    </p:spTree>
    <p:extLst>
      <p:ext uri="{BB962C8B-B14F-4D97-AF65-F5344CB8AC3E}">
        <p14:creationId xmlns:p14="http://schemas.microsoft.com/office/powerpoint/2010/main" val="380862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LORI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Ποιότητα Περιεχομένου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Ευθυγράμμιση με Διδακτικούς Στόχους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Ανατροφοδότηση και Προσαρμογή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Παρακίνηση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Σχεδιασμός Παρουσίασης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err="1" smtClean="0"/>
              <a:t>Διαδραστικότητα</a:t>
            </a:r>
            <a:r>
              <a:rPr lang="el-GR" dirty="0"/>
              <a:t> </a:t>
            </a:r>
            <a:r>
              <a:rPr lang="el-GR" dirty="0" smtClean="0"/>
              <a:t>και Χρηστικότητα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Προσβασιμότητα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Επαναχρησιμοποίηση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Συμβατότητα με Πρότυπα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4359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60648"/>
            <a:ext cx="1914768" cy="20402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3321664" cy="41576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844824"/>
            <a:ext cx="3649474" cy="43823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509120"/>
            <a:ext cx="5572125" cy="990600"/>
          </a:xfrm>
          <a:prstGeom prst="rect">
            <a:avLst/>
          </a:prstGeom>
          <a:ln w="38100">
            <a:solidFill>
              <a:srgbClr val="FF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5095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l-GR" dirty="0" smtClean="0"/>
              <a:t>Παρακίνηση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99192"/>
            <a:ext cx="3807519" cy="48482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588393"/>
            <a:ext cx="5572125" cy="1552575"/>
          </a:xfrm>
          <a:prstGeom prst="rect">
            <a:avLst/>
          </a:prstGeom>
          <a:ln w="38100">
            <a:solidFill>
              <a:srgbClr val="FF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3284984"/>
            <a:ext cx="5572125" cy="13620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4797152"/>
            <a:ext cx="5572125" cy="1476375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53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Φύλλο Αξιολόγησης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340767"/>
            <a:ext cx="4248472" cy="53719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 rot="16200000">
            <a:off x="-2896854" y="3481031"/>
            <a:ext cx="6347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n-US" sz="1600" dirty="0" smtClean="0">
                <a:latin typeface="Arial" pitchFamily="34" charset="0"/>
                <a:cs typeface="Arial" pitchFamily="34" charset="0"/>
                <a:hlinkClick r:id="rId3"/>
              </a:rPr>
              <a:t>www.transplantedgoose.net/gradstudies/educ892/LORI1.5.pdf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el-GR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907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Δημιουργώντας ΑΕΠ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Τι προσπαθείτε να επιτύχετε μέσα από τον ΑΕΠ; Ποιοί είναι οι στόχοι; </a:t>
            </a:r>
            <a:endParaRPr lang="en-US" dirty="0"/>
          </a:p>
          <a:p>
            <a:pPr lvl="1"/>
            <a:r>
              <a:rPr lang="el-GR" dirty="0" smtClean="0"/>
              <a:t>Ποιοί είναι οι μαθησιακοί στόχοι του αντικειμένου και πως θα αξιολογηθεί η επίτευξη τους; </a:t>
            </a:r>
          </a:p>
          <a:p>
            <a:r>
              <a:rPr lang="el-GR" dirty="0" smtClean="0"/>
              <a:t>Τι περιεχόμενο θα χρησιμοποιήσετε για την δημιουργία του ΑΕΠ; </a:t>
            </a:r>
          </a:p>
          <a:p>
            <a:pPr lvl="1"/>
            <a:r>
              <a:rPr lang="el-GR" dirty="0" smtClean="0"/>
              <a:t>Θα παράξετε κάποιο από αυτό μόνοι σας; </a:t>
            </a:r>
          </a:p>
          <a:p>
            <a:r>
              <a:rPr lang="el-GR" dirty="0" smtClean="0"/>
              <a:t>Με ποια εργαλεία θα δημιουργήσετε τον ΑΕΠ;</a:t>
            </a:r>
          </a:p>
          <a:p>
            <a:pPr lvl="1"/>
            <a:r>
              <a:rPr lang="el-GR" dirty="0" smtClean="0"/>
              <a:t>Έχετε πρόσβαση σε αυτά;</a:t>
            </a:r>
            <a:endParaRPr lang="en-US" dirty="0"/>
          </a:p>
          <a:p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179512" y="6309320"/>
            <a:ext cx="8856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http://www.open.edu/openlearn/education/creating-open-educational-resources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38083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67087"/>
            <a:ext cx="7772400" cy="1470025"/>
          </a:xfrm>
        </p:spPr>
        <p:txBody>
          <a:bodyPr/>
          <a:lstStyle/>
          <a:p>
            <a:r>
              <a:rPr lang="el-GR" dirty="0" smtClean="0"/>
              <a:t>Σχολείο Ανοιχτού </a:t>
            </a:r>
            <a:br>
              <a:rPr lang="el-GR" dirty="0" smtClean="0"/>
            </a:br>
            <a:r>
              <a:rPr lang="el-GR" dirty="0" smtClean="0"/>
              <a:t>Εκπαιδευτικού Περιεχομένου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72744"/>
            <a:ext cx="6400800" cy="1752600"/>
          </a:xfrm>
        </p:spPr>
        <p:txBody>
          <a:bodyPr/>
          <a:lstStyle/>
          <a:p>
            <a:r>
              <a:rPr lang="el-GR" dirty="0" smtClean="0"/>
              <a:t>Σχολεία Ανοιχτά στην Κοινωνία</a:t>
            </a:r>
          </a:p>
          <a:p>
            <a:r>
              <a:rPr lang="el-GR" sz="2400" dirty="0" smtClean="0"/>
              <a:t>Νίκος Παλαβιτσίνης, </a:t>
            </a:r>
            <a:r>
              <a:rPr lang="en-US" sz="2400" dirty="0" smtClean="0"/>
              <a:t>PhD</a:t>
            </a:r>
            <a:endParaRPr lang="el-G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37551"/>
            <a:ext cx="6588224" cy="22713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120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Σχολείο Ανοιχτού  Εκπαιδευτικού Περιεχομένου</vt:lpstr>
      <vt:lpstr>Ποιότητα Μαθησιακών Αντικειμένων</vt:lpstr>
      <vt:lpstr>LORI</vt:lpstr>
      <vt:lpstr>PowerPoint Presentation</vt:lpstr>
      <vt:lpstr>Παρακίνηση</vt:lpstr>
      <vt:lpstr>Φύλλο Αξιολόγησης</vt:lpstr>
      <vt:lpstr>Δημιουργώντας ΑΕΠ</vt:lpstr>
      <vt:lpstr>Σχολείο Ανοιχτού  Εκπαιδευτικού Περιεχομένου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Yiouli Kritikou</dc:creator>
  <cp:lastModifiedBy>Palavitsinis Nikolaos</cp:lastModifiedBy>
  <cp:revision>78</cp:revision>
  <dcterms:created xsi:type="dcterms:W3CDTF">2016-12-30T14:31:54Z</dcterms:created>
  <dcterms:modified xsi:type="dcterms:W3CDTF">2017-03-15T14:02:37Z</dcterms:modified>
</cp:coreProperties>
</file>