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336" r:id="rId3"/>
    <p:sldId id="258" r:id="rId4"/>
    <p:sldId id="338" r:id="rId5"/>
    <p:sldId id="271" r:id="rId6"/>
    <p:sldId id="272" r:id="rId7"/>
    <p:sldId id="339" r:id="rId8"/>
    <p:sldId id="275" r:id="rId9"/>
    <p:sldId id="276" r:id="rId10"/>
    <p:sldId id="340" r:id="rId11"/>
    <p:sldId id="273" r:id="rId12"/>
    <p:sldId id="274" r:id="rId13"/>
    <p:sldId id="337" r:id="rId1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6962" autoAdjust="0"/>
    <p:restoredTop sz="94660"/>
  </p:normalViewPr>
  <p:slideViewPr>
    <p:cSldViewPr>
      <p:cViewPr>
        <p:scale>
          <a:sx n="66" d="100"/>
          <a:sy n="66" d="100"/>
        </p:scale>
        <p:origin x="-2934" y="-15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071CDB-96CC-4A9F-A3B5-3100F3196BF6}" type="datetimeFigureOut">
              <a:rPr lang="el-GR" smtClean="0"/>
              <a:t>15/3/2017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DF9776-D741-4C10-A124-A4F56049D5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53142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DF9776-D741-4C10-A124-A4F56049D5EF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0396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82D89-02EA-40C6-9754-CAE73250A14B}" type="datetimeFigureOut">
              <a:rPr lang="el-GR" smtClean="0"/>
              <a:t>15/3/2017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AD366-649C-4653-86FE-E711132B716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51847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82D89-02EA-40C6-9754-CAE73250A14B}" type="datetimeFigureOut">
              <a:rPr lang="el-GR" smtClean="0"/>
              <a:t>15/3/2017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AD366-649C-4653-86FE-E711132B716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8702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82D89-02EA-40C6-9754-CAE73250A14B}" type="datetimeFigureOut">
              <a:rPr lang="el-GR" smtClean="0"/>
              <a:t>15/3/2017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AD366-649C-4653-86FE-E711132B716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50340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82D89-02EA-40C6-9754-CAE73250A14B}" type="datetimeFigureOut">
              <a:rPr lang="el-GR" smtClean="0"/>
              <a:t>15/3/2017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AD366-649C-4653-86FE-E711132B716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87552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82D89-02EA-40C6-9754-CAE73250A14B}" type="datetimeFigureOut">
              <a:rPr lang="el-GR" smtClean="0"/>
              <a:t>15/3/2017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AD366-649C-4653-86FE-E711132B716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79956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82D89-02EA-40C6-9754-CAE73250A14B}" type="datetimeFigureOut">
              <a:rPr lang="el-GR" smtClean="0"/>
              <a:t>15/3/2017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AD366-649C-4653-86FE-E711132B716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72889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82D89-02EA-40C6-9754-CAE73250A14B}" type="datetimeFigureOut">
              <a:rPr lang="el-GR" smtClean="0"/>
              <a:t>15/3/2017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AD366-649C-4653-86FE-E711132B716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65355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82D89-02EA-40C6-9754-CAE73250A14B}" type="datetimeFigureOut">
              <a:rPr lang="el-GR" smtClean="0"/>
              <a:t>15/3/2017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AD366-649C-4653-86FE-E711132B716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11660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82D89-02EA-40C6-9754-CAE73250A14B}" type="datetimeFigureOut">
              <a:rPr lang="el-GR" smtClean="0"/>
              <a:t>15/3/2017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AD366-649C-4653-86FE-E711132B716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55557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82D89-02EA-40C6-9754-CAE73250A14B}" type="datetimeFigureOut">
              <a:rPr lang="el-GR" smtClean="0"/>
              <a:t>15/3/2017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AD366-649C-4653-86FE-E711132B716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94387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82D89-02EA-40C6-9754-CAE73250A14B}" type="datetimeFigureOut">
              <a:rPr lang="el-GR" smtClean="0"/>
              <a:t>15/3/2017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AD366-649C-4653-86FE-E711132B716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66936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82D89-02EA-40C6-9754-CAE73250A14B}" type="datetimeFigureOut">
              <a:rPr lang="el-GR" smtClean="0"/>
              <a:t>15/3/2017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AD366-649C-4653-86FE-E711132B716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24647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photodentro.edu.gr/lor/r/8521/9667?locale=el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teaching.uncc.edu/learning-resources/articles-books/best-practice/goals-objectives/blooms-educational-objective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photodentro.edu.gr/lor/r/8521/6676?locale=el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photodentro.edu.gr/lor/r/8521/9381?locale=el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967087"/>
            <a:ext cx="7772400" cy="1470025"/>
          </a:xfrm>
        </p:spPr>
        <p:txBody>
          <a:bodyPr/>
          <a:lstStyle/>
          <a:p>
            <a:r>
              <a:rPr lang="el-GR" dirty="0" smtClean="0"/>
              <a:t>Σχολείο Ανοιχτού </a:t>
            </a:r>
            <a:br>
              <a:rPr lang="el-GR" dirty="0" smtClean="0"/>
            </a:br>
            <a:r>
              <a:rPr lang="el-GR" dirty="0" smtClean="0"/>
              <a:t>Εκπαιδευτικού Περιεχομένου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72744"/>
            <a:ext cx="6400800" cy="1752600"/>
          </a:xfrm>
        </p:spPr>
        <p:txBody>
          <a:bodyPr/>
          <a:lstStyle/>
          <a:p>
            <a:r>
              <a:rPr lang="el-GR" dirty="0" smtClean="0"/>
              <a:t>Σχολεία Ανοιχτά στην Κοινωνία</a:t>
            </a:r>
          </a:p>
          <a:p>
            <a:r>
              <a:rPr lang="el-GR" sz="2400" dirty="0" smtClean="0"/>
              <a:t>Νίκος Παλαβιτσίνης, </a:t>
            </a:r>
            <a:r>
              <a:rPr lang="en-US" sz="2400" dirty="0" smtClean="0"/>
              <a:t>PhD</a:t>
            </a:r>
            <a:endParaRPr lang="el-GR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37551"/>
            <a:ext cx="6588224" cy="227136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069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3414" y="116632"/>
            <a:ext cx="5888906" cy="659378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13666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Ο δισκος της Φαιστού</a:t>
            </a:r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1985" y="1772816"/>
            <a:ext cx="6581775" cy="42291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851920" y="6396335"/>
            <a:ext cx="61827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http://photodentro.edu.gr/lor/r/8521/9667?locale=el</a:t>
            </a:r>
            <a:r>
              <a:rPr lang="el-G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198077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0975"/>
            <a:ext cx="4680520" cy="386454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3368479"/>
            <a:ext cx="3538711" cy="320377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32225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967087"/>
            <a:ext cx="7772400" cy="1470025"/>
          </a:xfrm>
        </p:spPr>
        <p:txBody>
          <a:bodyPr/>
          <a:lstStyle/>
          <a:p>
            <a:r>
              <a:rPr lang="el-GR" dirty="0" smtClean="0"/>
              <a:t>Σχολείο Ανοιχτού </a:t>
            </a:r>
            <a:br>
              <a:rPr lang="el-GR" dirty="0" smtClean="0"/>
            </a:br>
            <a:r>
              <a:rPr lang="el-GR" dirty="0" smtClean="0"/>
              <a:t>Εκπαιδευτικού Περιεχομένου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72744"/>
            <a:ext cx="6400800" cy="1752600"/>
          </a:xfrm>
        </p:spPr>
        <p:txBody>
          <a:bodyPr/>
          <a:lstStyle/>
          <a:p>
            <a:r>
              <a:rPr lang="el-GR" dirty="0" smtClean="0"/>
              <a:t>Σχολεία Ανοιχτά στην Κοινωνία</a:t>
            </a:r>
          </a:p>
          <a:p>
            <a:r>
              <a:rPr lang="el-GR" sz="2400" dirty="0" smtClean="0"/>
              <a:t>Νίκος Παλαβιτσίνης, </a:t>
            </a:r>
            <a:r>
              <a:rPr lang="en-US" sz="2400" dirty="0" smtClean="0"/>
              <a:t>PhD</a:t>
            </a:r>
            <a:endParaRPr lang="el-GR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37551"/>
            <a:ext cx="6588224" cy="227136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2697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Παραδείγματα Ανοιχτών Εκπαιδευτικών Πόρων</a:t>
            </a:r>
            <a:endParaRPr lang="el-GR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58786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Παραδείγματα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Μαθήματα, υλικό μαθημάτων, ενότητες, βιβλία, βίντεο, τεστ, λογισμικό, παρουσιάσεις, εικόνες, κλπ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 smtClean="0"/>
              <a:t>...που περιέχουν σαφείς εκπαιδευτικές οδηγίες και/ή </a:t>
            </a:r>
            <a:r>
              <a:rPr lang="el-GR" dirty="0" smtClean="0">
                <a:hlinkClick r:id="rId2"/>
              </a:rPr>
              <a:t>διδακτικούς στόχους</a:t>
            </a:r>
            <a:r>
              <a:rPr lang="el-GR" dirty="0" smtClean="0"/>
              <a:t> και διδακτικές προσεγγίσεις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30975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3215" y="116632"/>
            <a:ext cx="5875745" cy="654634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36903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Τοπολογίες Δικτύων</a:t>
            </a:r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925588"/>
            <a:ext cx="8236654" cy="344762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707904" y="6381328"/>
            <a:ext cx="58005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http://photodentro.edu.gr/lor/r/8521/6676?locale=el</a:t>
            </a:r>
            <a:r>
              <a:rPr lang="el-G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77979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4657495" cy="338437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198818"/>
            <a:ext cx="3817987" cy="332617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3605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22542"/>
            <a:ext cx="6320383" cy="671963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7802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Οι μαθήτριες του Ιησού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757" y="1628800"/>
            <a:ext cx="8427492" cy="410445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808170" y="6444044"/>
            <a:ext cx="55883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http://photodentro.edu.gr/lor/r/8521/9381?locale=el</a:t>
            </a:r>
            <a:r>
              <a:rPr lang="el-G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59552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5901180" cy="367240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4116012"/>
            <a:ext cx="3299445" cy="252060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012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1464</TotalTime>
  <Words>77</Words>
  <Application>Microsoft Office PowerPoint</Application>
  <PresentationFormat>On-screen Show (4:3)</PresentationFormat>
  <Paragraphs>18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Σχολείο Ανοιχτού  Εκπαιδευτικού Περιεχομένου</vt:lpstr>
      <vt:lpstr>Παραδείγματα Ανοιχτών Εκπαιδευτικών Πόρων</vt:lpstr>
      <vt:lpstr>Παραδείγματα</vt:lpstr>
      <vt:lpstr>PowerPoint Presentation</vt:lpstr>
      <vt:lpstr>Τοπολογίες Δικτύων</vt:lpstr>
      <vt:lpstr>PowerPoint Presentation</vt:lpstr>
      <vt:lpstr>PowerPoint Presentation</vt:lpstr>
      <vt:lpstr>Οι μαθήτριες του Ιησού</vt:lpstr>
      <vt:lpstr>PowerPoint Presentation</vt:lpstr>
      <vt:lpstr>PowerPoint Presentation</vt:lpstr>
      <vt:lpstr>Ο δισκος της Φαιστού</vt:lpstr>
      <vt:lpstr>PowerPoint Presentation</vt:lpstr>
      <vt:lpstr>Σχολείο Ανοιχτού  Εκπαιδευτικού Περιεχομένου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Yiouli Kritikou</dc:creator>
  <cp:lastModifiedBy>Palavitsinis Nikolaos</cp:lastModifiedBy>
  <cp:revision>79</cp:revision>
  <dcterms:created xsi:type="dcterms:W3CDTF">2016-12-30T14:31:54Z</dcterms:created>
  <dcterms:modified xsi:type="dcterms:W3CDTF">2017-03-15T13:32:42Z</dcterms:modified>
</cp:coreProperties>
</file>